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0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0BE6-3BA7-4F8F-80B4-BBF5E922487E}" type="datetimeFigureOut">
              <a:rPr lang="fr-FR" smtClean="0"/>
              <a:t>11/02/2024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AA0DD-99F4-43A7-83BF-C14FFE07A3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0791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0BE6-3BA7-4F8F-80B4-BBF5E922487E}" type="datetimeFigureOut">
              <a:rPr lang="fr-FR" smtClean="0"/>
              <a:t>11/02/2024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AA0DD-99F4-43A7-83BF-C14FFE07A3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148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0BE6-3BA7-4F8F-80B4-BBF5E922487E}" type="datetimeFigureOut">
              <a:rPr lang="fr-FR" smtClean="0"/>
              <a:t>11/02/2024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AA0DD-99F4-43A7-83BF-C14FFE07A3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093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0BE6-3BA7-4F8F-80B4-BBF5E922487E}" type="datetimeFigureOut">
              <a:rPr lang="fr-FR" smtClean="0"/>
              <a:t>11/02/2024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AA0DD-99F4-43A7-83BF-C14FFE07A3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41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0BE6-3BA7-4F8F-80B4-BBF5E922487E}" type="datetimeFigureOut">
              <a:rPr lang="fr-FR" smtClean="0"/>
              <a:t>11/02/2024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AA0DD-99F4-43A7-83BF-C14FFE07A3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017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0BE6-3BA7-4F8F-80B4-BBF5E922487E}" type="datetimeFigureOut">
              <a:rPr lang="fr-FR" smtClean="0"/>
              <a:t>11/02/2024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AA0DD-99F4-43A7-83BF-C14FFE07A3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7118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0BE6-3BA7-4F8F-80B4-BBF5E922487E}" type="datetimeFigureOut">
              <a:rPr lang="fr-FR" smtClean="0"/>
              <a:t>11/02/2024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AA0DD-99F4-43A7-83BF-C14FFE07A3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28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0BE6-3BA7-4F8F-80B4-BBF5E922487E}" type="datetimeFigureOut">
              <a:rPr lang="fr-FR" smtClean="0"/>
              <a:t>11/02/2024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AA0DD-99F4-43A7-83BF-C14FFE07A3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994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0BE6-3BA7-4F8F-80B4-BBF5E922487E}" type="datetimeFigureOut">
              <a:rPr lang="fr-FR" smtClean="0"/>
              <a:t>11/02/2024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AA0DD-99F4-43A7-83BF-C14FFE07A3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099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0BE6-3BA7-4F8F-80B4-BBF5E922487E}" type="datetimeFigureOut">
              <a:rPr lang="fr-FR" smtClean="0"/>
              <a:t>11/02/2024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AA0DD-99F4-43A7-83BF-C14FFE07A3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630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0BE6-3BA7-4F8F-80B4-BBF5E922487E}" type="datetimeFigureOut">
              <a:rPr lang="fr-FR" smtClean="0"/>
              <a:t>11/02/2024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AA0DD-99F4-43A7-83BF-C14FFE07A3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61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C0BE6-3BA7-4F8F-80B4-BBF5E922487E}" type="datetimeFigureOut">
              <a:rPr lang="fr-FR" smtClean="0"/>
              <a:t>11/02/2024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AA0DD-99F4-43A7-83BF-C14FFE07A3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057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387FA42-8E65-5E9D-DEB1-B02B59DD6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087"/>
          <a:stretch/>
        </p:blipFill>
        <p:spPr>
          <a:xfrm>
            <a:off x="566824" y="311650"/>
            <a:ext cx="3832587" cy="158573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44BF33C-C999-28CC-4861-E63E6FD59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" t="344" r="5904" b="-1"/>
          <a:stretch/>
        </p:blipFill>
        <p:spPr>
          <a:xfrm>
            <a:off x="4957675" y="212590"/>
            <a:ext cx="4526281" cy="182712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7F483B-061B-C95A-9965-1CA7AE3062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504"/>
          <a:stretch/>
        </p:blipFill>
        <p:spPr>
          <a:xfrm>
            <a:off x="566824" y="1897380"/>
            <a:ext cx="2029626" cy="99360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79A329-93A9-2BFC-13BD-591B90D72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" y="3132346"/>
            <a:ext cx="4110077" cy="182827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5055727-FA8A-C8F5-C19C-8DF562DED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3132346"/>
            <a:ext cx="3385731" cy="136470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DAE7212-3FB2-049F-CCB5-2036E9D280DD}"/>
              </a:ext>
            </a:extLst>
          </p:cNvPr>
          <p:cNvSpPr txBox="1"/>
          <p:nvPr/>
        </p:nvSpPr>
        <p:spPr>
          <a:xfrm>
            <a:off x="566824" y="6010922"/>
            <a:ext cx="295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Bytes </a:t>
            </a:r>
            <a:r>
              <a:rPr lang="fr-FR" dirty="0" err="1"/>
              <a:t>converstion</a:t>
            </a:r>
            <a:r>
              <a:rPr lang="fr-FR" dirty="0"/>
              <a:t> &amp; </a:t>
            </a:r>
            <a:r>
              <a:rPr lang="fr-FR" dirty="0" err="1"/>
              <a:t>encoding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3794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118725-02E2-FE91-605A-0BAB3494F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39" y="145912"/>
            <a:ext cx="4078589" cy="272682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92921D-619D-F844-46EA-1F5E6548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319" y="145912"/>
            <a:ext cx="3829134" cy="159906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043693C-DA82-FB46-CFC6-A91AA5FB8CE6}"/>
              </a:ext>
            </a:extLst>
          </p:cNvPr>
          <p:cNvSpPr txBox="1"/>
          <p:nvPr/>
        </p:nvSpPr>
        <p:spPr>
          <a:xfrm>
            <a:off x="710360" y="597760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4148195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67D7F0D-C163-99D5-1F8C-33269B7D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7" y="243840"/>
            <a:ext cx="4233431" cy="264364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7C7B7DC-E966-697D-9736-C4B221B72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936" y="215858"/>
            <a:ext cx="3996004" cy="263860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BDB392E-6B10-62FF-5348-5A1E216FA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09" y="3310061"/>
            <a:ext cx="4233431" cy="13209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F2D6B19-9B83-BAE9-B0EF-E01E7FE7C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936" y="3346422"/>
            <a:ext cx="4368344" cy="131423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230A44D-B697-EBCB-884E-4EFA36932308}"/>
              </a:ext>
            </a:extLst>
          </p:cNvPr>
          <p:cNvSpPr txBox="1"/>
          <p:nvPr/>
        </p:nvSpPr>
        <p:spPr>
          <a:xfrm>
            <a:off x="710360" y="5977607"/>
            <a:ext cx="56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NTT</a:t>
            </a:r>
          </a:p>
        </p:txBody>
      </p:sp>
    </p:spTree>
    <p:extLst>
      <p:ext uri="{BB962C8B-B14F-4D97-AF65-F5344CB8AC3E}">
        <p14:creationId xmlns:p14="http://schemas.microsoft.com/office/powerpoint/2010/main" val="1739215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623F627-1FDE-F744-7984-6C8143535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205741"/>
            <a:ext cx="4411980" cy="384553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8796395-9F40-649E-6C1D-1F9EC11AE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208" y="304800"/>
            <a:ext cx="4166891" cy="408432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593AB1F-45D1-3CD1-D222-FF74FA3C6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208" y="4572001"/>
            <a:ext cx="4343280" cy="19812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EBA73F9-863C-EEF6-895B-D92957254F77}"/>
              </a:ext>
            </a:extLst>
          </p:cNvPr>
          <p:cNvSpPr txBox="1"/>
          <p:nvPr/>
        </p:nvSpPr>
        <p:spPr>
          <a:xfrm>
            <a:off x="175260" y="6183869"/>
            <a:ext cx="356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K-PKE (</a:t>
            </a:r>
            <a:r>
              <a:rPr lang="fr-FR" dirty="0" err="1"/>
              <a:t>Kyber</a:t>
            </a:r>
            <a:r>
              <a:rPr lang="fr-FR" dirty="0"/>
              <a:t> - Public Key </a:t>
            </a:r>
            <a:r>
              <a:rPr lang="fr-FR" dirty="0" err="1"/>
              <a:t>Encyption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4652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B504B8A-DA15-A811-26EB-26BC15E64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76" y="174636"/>
            <a:ext cx="4535106" cy="152462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BFC5D72-CF38-EAFA-4951-0BCA159F9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20" y="189624"/>
            <a:ext cx="4619266" cy="15375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25B6A99-60D0-469F-15B8-8DBB4D501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77" y="2325844"/>
            <a:ext cx="4535106" cy="258410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EF96D8F-40B6-B661-26CF-AF701B280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902" y="3501855"/>
            <a:ext cx="3260328" cy="153754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78F0622-A334-F092-A4E8-5481CCE34829}"/>
              </a:ext>
            </a:extLst>
          </p:cNvPr>
          <p:cNvSpPr txBox="1"/>
          <p:nvPr/>
        </p:nvSpPr>
        <p:spPr>
          <a:xfrm>
            <a:off x="328376" y="6153389"/>
            <a:ext cx="545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ML-KEM (Module </a:t>
            </a:r>
            <a:r>
              <a:rPr lang="fr-FR" dirty="0" err="1"/>
              <a:t>Lattice</a:t>
            </a:r>
            <a:r>
              <a:rPr lang="fr-FR" dirty="0"/>
              <a:t> – Key </a:t>
            </a:r>
            <a:r>
              <a:rPr lang="fr-FR" dirty="0" err="1"/>
              <a:t>Encryption</a:t>
            </a:r>
            <a:r>
              <a:rPr lang="fr-FR" dirty="0"/>
              <a:t> </a:t>
            </a:r>
            <a:r>
              <a:rPr lang="fr-FR" dirty="0" err="1"/>
              <a:t>Mechanism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689190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23</Words>
  <Application>Microsoft Office PowerPoint</Application>
  <PresentationFormat>Format A4 (210 x 297 mm)</PresentationFormat>
  <Paragraphs>5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Guillaume Aymard</dc:creator>
  <cp:lastModifiedBy>Guillaume Aymard</cp:lastModifiedBy>
  <cp:revision>2</cp:revision>
  <dcterms:created xsi:type="dcterms:W3CDTF">2024-02-11T09:29:48Z</dcterms:created>
  <dcterms:modified xsi:type="dcterms:W3CDTF">2024-02-11T09:47:54Z</dcterms:modified>
</cp:coreProperties>
</file>